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4" r:id="rId4"/>
    <p:sldId id="265" r:id="rId5"/>
    <p:sldId id="266" r:id="rId6"/>
    <p:sldId id="269" r:id="rId7"/>
    <p:sldId id="267" r:id="rId8"/>
    <p:sldId id="268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B4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36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836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44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69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37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67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627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903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38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698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249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61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75618-4B07-4EC2-81B7-585929C19155}" type="datetimeFigureOut">
              <a:rPr lang="ko-KR" altLang="en-US" smtClean="0"/>
              <a:t>2022. 12. 28.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5260D-0623-410A-943E-AE0267FE9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63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CA65938-EF88-54C1-5889-360185BD3A9C}"/>
              </a:ext>
            </a:extLst>
          </p:cNvPr>
          <p:cNvSpPr txBox="1"/>
          <p:nvPr/>
        </p:nvSpPr>
        <p:spPr>
          <a:xfrm>
            <a:off x="3048000" y="2336393"/>
            <a:ext cx="6096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5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0</a:t>
            </a:r>
            <a:r>
              <a:rPr kumimoji="1" lang="en-US" altLang="ko-KR" sz="5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1.</a:t>
            </a:r>
            <a:r>
              <a:rPr kumimoji="1" lang="ko-KR" altLang="en-US" sz="5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 웹 프로젝트</a:t>
            </a:r>
            <a:endParaRPr lang="ko-Kore-KR" altLang="en-US" sz="50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C2B27E-5C4B-8A01-FF9C-5A150901A9B5}"/>
              </a:ext>
            </a:extLst>
          </p:cNvPr>
          <p:cNvSpPr txBox="1"/>
          <p:nvPr/>
        </p:nvSpPr>
        <p:spPr>
          <a:xfrm>
            <a:off x="3200400" y="31981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오호라</a:t>
            </a:r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(</a:t>
            </a:r>
            <a:r>
              <a:rPr kumimoji="1" lang="en-US" altLang="ko-KR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ohora</a:t>
            </a:r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)</a:t>
            </a:r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 </a:t>
            </a:r>
            <a:r>
              <a:rPr lang="en-US" altLang="ko-Kore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https://</a:t>
            </a:r>
            <a:r>
              <a:rPr lang="en-US" altLang="ko-Kore-KR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www.ohora.kr</a:t>
            </a:r>
            <a:r>
              <a:rPr lang="en-US" altLang="ko-Kore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/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EB79F0-DDBB-E876-B48D-24E7E58A52C0}"/>
              </a:ext>
            </a:extLst>
          </p:cNvPr>
          <p:cNvSpPr txBox="1"/>
          <p:nvPr/>
        </p:nvSpPr>
        <p:spPr>
          <a:xfrm>
            <a:off x="7950200" y="6123632"/>
            <a:ext cx="4635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FED-PJ-2022</a:t>
            </a:r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 </a:t>
            </a:r>
            <a:r>
              <a:rPr kumimoji="1" lang="ko-KR" altLang="en-US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소다미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3218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4BA7D24-1F3C-E5CA-48A5-808624472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28600" y="383335"/>
            <a:ext cx="3166041" cy="60913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FBCFB1-F9DE-C3AB-6CEB-66D80C4572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3657600" y="383335"/>
            <a:ext cx="3166041" cy="6091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7073901" y="385670"/>
            <a:ext cx="488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</a:t>
            </a:r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메인</a:t>
            </a:r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매달 업데이트 되는 화보를 활용하여 좀 더 단조롭게 구성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D8B4246-57C7-8481-8EEC-EDF0379E3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1" y="2705100"/>
            <a:ext cx="2153064" cy="282051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4B2F620-4497-AF6B-F944-4A7A4A37D7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3887"/>
          <a:stretch/>
        </p:blipFill>
        <p:spPr>
          <a:xfrm>
            <a:off x="9518650" y="2733338"/>
            <a:ext cx="2546350" cy="13151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1887733-F00C-3762-5F76-CF9CBB070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112"/>
          <a:stretch/>
        </p:blipFill>
        <p:spPr>
          <a:xfrm>
            <a:off x="9518650" y="4164139"/>
            <a:ext cx="2545200" cy="137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51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4BA7D24-1F3C-E5CA-48A5-808624472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1" b="11521"/>
          <a:stretch/>
        </p:blipFill>
        <p:spPr>
          <a:xfrm>
            <a:off x="1409700" y="385670"/>
            <a:ext cx="3166041" cy="6091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7073901" y="385670"/>
            <a:ext cx="48894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[shop]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미정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2285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6527801" y="385670"/>
            <a:ext cx="488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[how to]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제품 이미지를 넣어서 그 제품을 클릭하면 사용법이 나올 수 있도록</a:t>
            </a:r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(?)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70033C-1847-E1E0-7FF8-FF5512720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81" b="48334"/>
          <a:stretch/>
        </p:blipFill>
        <p:spPr>
          <a:xfrm>
            <a:off x="6527801" y="2237640"/>
            <a:ext cx="2296751" cy="42346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7947470-84A8-61C8-1FF9-8BC00B7C48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81" y="258100"/>
            <a:ext cx="2792719" cy="63417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016807-ACA7-0AB6-0239-F294649AA930}"/>
              </a:ext>
            </a:extLst>
          </p:cNvPr>
          <p:cNvSpPr txBox="1"/>
          <p:nvPr/>
        </p:nvSpPr>
        <p:spPr>
          <a:xfrm>
            <a:off x="8972550" y="2237640"/>
            <a:ext cx="302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https://www.aesop.com/kr/</a:t>
            </a:r>
          </a:p>
        </p:txBody>
      </p:sp>
    </p:spTree>
    <p:extLst>
      <p:ext uri="{BB962C8B-B14F-4D97-AF65-F5344CB8AC3E}">
        <p14:creationId xmlns:p14="http://schemas.microsoft.com/office/powerpoint/2010/main" val="7381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6616701" y="385670"/>
            <a:ext cx="48894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[event]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미정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1DE213-6184-6B09-9694-35B72B354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31" y="381000"/>
            <a:ext cx="3462817" cy="6096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8328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1FBCFB1-F9DE-C3AB-6CEB-66D80C4572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44" b="29691"/>
          <a:stretch/>
        </p:blipFill>
        <p:spPr>
          <a:xfrm>
            <a:off x="332320" y="296788"/>
            <a:ext cx="5341276" cy="28496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7073901" y="385670"/>
            <a:ext cx="48894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[review]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인스타그램 화면처럼 구성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7B4B0D-736D-D83E-3471-906DC1D19B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29" b="12037"/>
          <a:stretch/>
        </p:blipFill>
        <p:spPr>
          <a:xfrm>
            <a:off x="6299201" y="1721589"/>
            <a:ext cx="2889841" cy="458881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D924F0F-F314-27F3-27B9-CE99620CB1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333" y="2390001"/>
            <a:ext cx="3285067" cy="2463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2856CB-E566-D9CD-442B-89F7D93D4103}"/>
              </a:ext>
            </a:extLst>
          </p:cNvPr>
          <p:cNvSpPr txBox="1"/>
          <p:nvPr/>
        </p:nvSpPr>
        <p:spPr>
          <a:xfrm>
            <a:off x="9335092" y="4981935"/>
            <a:ext cx="24822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https://www.awwwards.com/inspiration/mobile-layout-satu-pelkonen-1-1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A98E415-95EB-36AC-EEFD-7BAD44DB5D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331" y="3621901"/>
            <a:ext cx="3799469" cy="28496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0A87814-3E2A-E4EC-0998-12190A0EDD89}"/>
              </a:ext>
            </a:extLst>
          </p:cNvPr>
          <p:cNvSpPr txBox="1"/>
          <p:nvPr/>
        </p:nvSpPr>
        <p:spPr>
          <a:xfrm>
            <a:off x="169282" y="4981935"/>
            <a:ext cx="17779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https://www.awwwards.com/inspiration/mobile-layout-telia-town</a:t>
            </a:r>
          </a:p>
        </p:txBody>
      </p:sp>
    </p:spTree>
    <p:extLst>
      <p:ext uri="{BB962C8B-B14F-4D97-AF65-F5344CB8AC3E}">
        <p14:creationId xmlns:p14="http://schemas.microsoft.com/office/powerpoint/2010/main" val="1264490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4BA7D24-1F3C-E5CA-48A5-808624472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3" b="12233"/>
          <a:stretch/>
        </p:blipFill>
        <p:spPr>
          <a:xfrm>
            <a:off x="1066800" y="383335"/>
            <a:ext cx="3166041" cy="6091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6794501" y="385670"/>
            <a:ext cx="488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[archive]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en-US" altLang="ko-Kore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https://</a:t>
            </a:r>
            <a:r>
              <a:rPr kumimoji="1" lang="en-US" altLang="ko-Kore-KR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www.awwwards.com</a:t>
            </a:r>
            <a:r>
              <a:rPr kumimoji="1" lang="en-US" altLang="ko-Kore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/inspiration/gallery-t-z-bazar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F35FD0-64EC-FECB-30F5-AA99C88B90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1" t="5589" r="12401" b="79074"/>
          <a:stretch/>
        </p:blipFill>
        <p:spPr>
          <a:xfrm>
            <a:off x="6794501" y="2542334"/>
            <a:ext cx="4330699" cy="320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22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37E4E3C-88D7-5E4D-7643-99AE3729CFEF}"/>
              </a:ext>
            </a:extLst>
          </p:cNvPr>
          <p:cNvSpPr txBox="1"/>
          <p:nvPr/>
        </p:nvSpPr>
        <p:spPr>
          <a:xfrm>
            <a:off x="7073901" y="385670"/>
            <a:ext cx="488949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[about]</a:t>
            </a:r>
          </a:p>
          <a:p>
            <a:endParaRPr kumimoji="1" lang="en-US" altLang="ko-Kore-KR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  <a:p>
            <a:r>
              <a:rPr kumimoji="1"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Spoqa Han Sans Neo Regular" panose="020B0500000000000000" pitchFamily="34" charset="-128"/>
                <a:ea typeface="Spoqa Han Sans Neo Regular" panose="020B0500000000000000" pitchFamily="34" charset="-128"/>
              </a:rPr>
              <a:t>회사 소개 부분은 오호라 홈페이지에 제공되어 있는 자료를 사용해도 무방할 것 같음</a:t>
            </a:r>
            <a:endParaRPr lang="ko-Kore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latin typeface="Spoqa Han Sans Neo Regular" panose="020B0500000000000000" pitchFamily="34" charset="-128"/>
              <a:ea typeface="Spoqa Han Sans Neo Regular" panose="020B0500000000000000" pitchFamily="34" charset="-128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B0C5C3-E922-940D-F1AF-F0B2F4DA7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1857004"/>
            <a:ext cx="6184900" cy="31439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2743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A164958-E75E-283A-6C21-3F00BB289B10}"/>
              </a:ext>
            </a:extLst>
          </p:cNvPr>
          <p:cNvSpPr txBox="1"/>
          <p:nvPr/>
        </p:nvSpPr>
        <p:spPr>
          <a:xfrm>
            <a:off x="1066800" y="327830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https://amourliquide.com/en/our-story/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30A66C-6161-4942-1805-1F88E980EE3A}"/>
              </a:ext>
            </a:extLst>
          </p:cNvPr>
          <p:cNvSpPr txBox="1"/>
          <p:nvPr/>
        </p:nvSpPr>
        <p:spPr>
          <a:xfrm>
            <a:off x="1066800" y="40832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https://www.cieffemilano.it/en/culture/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DF4A07-7AAA-B0CF-A67E-0C44FDC27E6F}"/>
              </a:ext>
            </a:extLst>
          </p:cNvPr>
          <p:cNvSpPr txBox="1"/>
          <p:nvPr/>
        </p:nvSpPr>
        <p:spPr>
          <a:xfrm>
            <a:off x="1066800" y="48905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https://www.filayyyy.com/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795714-2E87-15EA-EBB5-7000EA97E321}"/>
              </a:ext>
            </a:extLst>
          </p:cNvPr>
          <p:cNvSpPr txBox="1"/>
          <p:nvPr/>
        </p:nvSpPr>
        <p:spPr>
          <a:xfrm>
            <a:off x="1066800" y="24734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https://global.atomy.com/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9D31A-717E-97EB-B302-1AA9B208CFC6}"/>
              </a:ext>
            </a:extLst>
          </p:cNvPr>
          <p:cNvSpPr txBox="1"/>
          <p:nvPr/>
        </p:nvSpPr>
        <p:spPr>
          <a:xfrm>
            <a:off x="1066800" y="16177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https://www.aesop.com/kr/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CF3CDE-1503-1D50-4FEA-955099A0E0EB}"/>
              </a:ext>
            </a:extLst>
          </p:cNvPr>
          <p:cNvSpPr txBox="1"/>
          <p:nvPr/>
        </p:nvSpPr>
        <p:spPr>
          <a:xfrm>
            <a:off x="1066800" y="7297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/>
              <a:t>https://nonfiction.com/index.html</a:t>
            </a:r>
          </a:p>
        </p:txBody>
      </p:sp>
    </p:spTree>
    <p:extLst>
      <p:ext uri="{BB962C8B-B14F-4D97-AF65-F5344CB8AC3E}">
        <p14:creationId xmlns:p14="http://schemas.microsoft.com/office/powerpoint/2010/main" val="3799364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177</Words>
  <Application>Microsoft Macintosh PowerPoint</Application>
  <PresentationFormat>와이드스크린</PresentationFormat>
  <Paragraphs>33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Spoqa Han Sans Neo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소다미 소다미</cp:lastModifiedBy>
  <cp:revision>4</cp:revision>
  <dcterms:created xsi:type="dcterms:W3CDTF">2022-12-27T08:04:09Z</dcterms:created>
  <dcterms:modified xsi:type="dcterms:W3CDTF">2022-12-27T20:09:20Z</dcterms:modified>
</cp:coreProperties>
</file>

<file path=docProps/thumbnail.jpeg>
</file>